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0" r:id="rId12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5" Type="http://schemas.openxmlformats.org/officeDocument/2006/relationships/slide" Target="slides/slide5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3" name="Google Shape;41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nimoto.com/play/7FY2IdelXf16ljojq4w4Nw" TargetMode="External"/><Relationship Id="rId4" Type="http://schemas.openxmlformats.org/officeDocument/2006/relationships/image" Target="../media/image131.png"/><Relationship Id="rId5" Type="http://schemas.openxmlformats.org/officeDocument/2006/relationships/hyperlink" Target="http://psolarz.weebly.com/21st-century-skills.html" TargetMode="External"/></Relationships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6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3000"/>
              <a:t>21st Century Skills &amp; Growth Mindset</a:t>
            </a:r>
            <a:endParaRPr sz="3000"/>
          </a:p>
        </p:txBody>
      </p:sp>
      <p:sp>
        <p:nvSpPr>
          <p:cNvPr id="4146" name="Google Shape;4146;p611"/>
          <p:cNvSpPr txBox="1"/>
          <p:nvPr>
            <p:ph idx="1" type="body"/>
          </p:nvPr>
        </p:nvSpPr>
        <p:spPr>
          <a:xfrm>
            <a:off x="457200" y="11907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The Marshmallow Challenge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Screen Shot 2015-09-08 at 11.31.18 PM.png" id="4147" name="Google Shape;4147;p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000" y="2088750"/>
            <a:ext cx="3878875" cy="30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Google Shape;4148;p611"/>
          <p:cNvSpPr txBox="1"/>
          <p:nvPr/>
        </p:nvSpPr>
        <p:spPr>
          <a:xfrm>
            <a:off x="6189325" y="2192400"/>
            <a:ext cx="2072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C47E8"/>
                </a:solidFill>
                <a:latin typeface="Arial"/>
                <a:ea typeface="Arial"/>
                <a:cs typeface="Arial"/>
                <a:sym typeface="Arial"/>
              </a:rPr>
              <a:t>What are some 21st century skills?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sng" cap="none" strike="noStrike">
                <a:solidFill>
                  <a:srgbClr val="83DD13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21st century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